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9" r:id="rId4"/>
    <p:sldId id="274" r:id="rId5"/>
    <p:sldId id="275" r:id="rId6"/>
    <p:sldId id="269" r:id="rId7"/>
    <p:sldId id="263" r:id="rId8"/>
    <p:sldId id="276" r:id="rId9"/>
    <p:sldId id="271" r:id="rId10"/>
    <p:sldId id="278" r:id="rId11"/>
    <p:sldId id="280" r:id="rId12"/>
    <p:sldId id="264" r:id="rId13"/>
    <p:sldId id="281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94660"/>
  </p:normalViewPr>
  <p:slideViewPr>
    <p:cSldViewPr snapToGrid="0">
      <p:cViewPr varScale="1">
        <p:scale>
          <a:sx n="81" d="100"/>
          <a:sy n="81" d="100"/>
        </p:scale>
        <p:origin x="96" y="1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gif>
</file>

<file path=ppt/media/image12.gif>
</file>

<file path=ppt/media/image13.gif>
</file>

<file path=ppt/media/image14.png>
</file>

<file path=ppt/media/image15.png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9A784-5FD1-4CD2-9900-B4DC2E268CE0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A6D37-1090-4584-ACAD-E820C0D9C4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8915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DA6D37-1090-4584-ACAD-E820C0D9C44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5369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435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353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93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403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808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3181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389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777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696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4959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27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092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43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26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22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119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49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8230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537C48-8C27-44A5-AB7A-FCC3591D5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0"/>
            <a:ext cx="8791575" cy="2387600"/>
          </a:xfrm>
        </p:spPr>
        <p:txBody>
          <a:bodyPr/>
          <a:lstStyle/>
          <a:p>
            <a:r>
              <a:rPr lang="en-US" dirty="0"/>
              <a:t>Wireless Motion Intelligence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4859D86-D455-4BFC-ABF4-B372B9322C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КОМАНДА:</a:t>
            </a:r>
            <a:endParaRPr lang="en-US" dirty="0"/>
          </a:p>
          <a:p>
            <a:r>
              <a:rPr lang="ru-RU" dirty="0" err="1"/>
              <a:t>Лісний</a:t>
            </a:r>
            <a:r>
              <a:rPr lang="ru-RU" dirty="0"/>
              <a:t> Артур</a:t>
            </a:r>
            <a:endParaRPr lang="en-US" dirty="0"/>
          </a:p>
          <a:p>
            <a:r>
              <a:rPr lang="ru-RU" dirty="0" err="1"/>
              <a:t>Щмигулькин</a:t>
            </a:r>
            <a:r>
              <a:rPr lang="ru-RU" dirty="0"/>
              <a:t> </a:t>
            </a:r>
            <a:r>
              <a:rPr lang="ru-RU" dirty="0" err="1"/>
              <a:t>Микита</a:t>
            </a:r>
            <a:endParaRPr lang="ru-RU" dirty="0"/>
          </a:p>
        </p:txBody>
      </p:sp>
      <p:pic>
        <p:nvPicPr>
          <p:cNvPr id="6146" name="Picture 2" descr="миньоны GIF 22 - Новые Emojis, GIF, наклейки бесплатно на 123emoji.com">
            <a:extLst>
              <a:ext uri="{FF2B5EF4-FFF2-40B4-BE49-F238E27FC236}">
                <a16:creationId xmlns:a16="http://schemas.microsoft.com/office/drawing/2014/main" id="{0CC7400C-E524-4D09-A117-5D6911D3271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995" y="2927938"/>
            <a:ext cx="5872746" cy="3003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3859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B244F5-89BD-4C38-AC27-C6AE97DB7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Попередня</a:t>
            </a:r>
            <a:r>
              <a:rPr lang="ru-RU" dirty="0"/>
              <a:t> </a:t>
            </a:r>
            <a:r>
              <a:rPr lang="ru-RU" dirty="0" err="1"/>
              <a:t>обробка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F24D89-BFFE-4774-9B07-527181627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468625"/>
            <a:ext cx="9905999" cy="3541714"/>
          </a:xfrm>
        </p:spPr>
        <p:txBody>
          <a:bodyPr/>
          <a:lstStyle/>
          <a:p>
            <a:r>
              <a:rPr lang="ru-RU" dirty="0" err="1"/>
              <a:t>Використовуючи</a:t>
            </a:r>
            <a:r>
              <a:rPr lang="ru-RU" dirty="0"/>
              <a:t> </a:t>
            </a:r>
            <a:r>
              <a:rPr lang="ru-RU" dirty="0" err="1"/>
              <a:t>бібліотеку</a:t>
            </a:r>
            <a:r>
              <a:rPr lang="ru-RU" dirty="0"/>
              <a:t> </a:t>
            </a:r>
            <a:r>
              <a:rPr lang="en-US" dirty="0"/>
              <a:t>Continuous Wavelet Transform</a:t>
            </a:r>
            <a:r>
              <a:rPr lang="ru-RU" dirty="0"/>
              <a:t> для кожного файлу ми </a:t>
            </a:r>
            <a:r>
              <a:rPr lang="ru-RU" dirty="0" err="1"/>
              <a:t>отримали</a:t>
            </a:r>
            <a:r>
              <a:rPr lang="ru-RU" dirty="0"/>
              <a:t> </a:t>
            </a:r>
            <a:r>
              <a:rPr lang="ru-RU" dirty="0" err="1"/>
              <a:t>кілька</a:t>
            </a:r>
            <a:r>
              <a:rPr lang="ru-RU" dirty="0"/>
              <a:t> </a:t>
            </a:r>
            <a:r>
              <a:rPr lang="ru-RU" dirty="0" err="1"/>
              <a:t>матриць</a:t>
            </a:r>
            <a:r>
              <a:rPr lang="ru-RU" dirty="0"/>
              <a:t> </a:t>
            </a:r>
            <a:r>
              <a:rPr lang="ru-RU" dirty="0" err="1"/>
              <a:t>коофіцієнтів</a:t>
            </a:r>
            <a:r>
              <a:rPr lang="ru-RU" dirty="0"/>
              <a:t> на </a:t>
            </a:r>
            <a:r>
              <a:rPr lang="ru-RU" dirty="0" err="1"/>
              <a:t>виході</a:t>
            </a:r>
            <a:r>
              <a:rPr lang="ru-RU" dirty="0"/>
              <a:t> CWT.</a:t>
            </a:r>
          </a:p>
          <a:p>
            <a:r>
              <a:rPr lang="ru-RU" dirty="0" err="1"/>
              <a:t>Принципові</a:t>
            </a:r>
            <a:r>
              <a:rPr lang="ru-RU" dirty="0"/>
              <a:t> </a:t>
            </a:r>
            <a:r>
              <a:rPr lang="ru-RU" dirty="0" err="1"/>
              <a:t>компоненти</a:t>
            </a:r>
            <a:r>
              <a:rPr lang="ru-RU" dirty="0"/>
              <a:t> </a:t>
            </a:r>
            <a:r>
              <a:rPr lang="ru-RU" dirty="0" err="1"/>
              <a:t>ортогональні</a:t>
            </a:r>
            <a:r>
              <a:rPr lang="ru-RU" dirty="0"/>
              <a:t> тому </a:t>
            </a:r>
            <a:r>
              <a:rPr lang="ru-RU" dirty="0" err="1"/>
              <a:t>підсумовали</a:t>
            </a:r>
            <a:r>
              <a:rPr lang="ru-RU" dirty="0"/>
              <a:t> </a:t>
            </a:r>
            <a:r>
              <a:rPr lang="ru-RU" dirty="0" err="1"/>
              <a:t>матриці</a:t>
            </a:r>
            <a:r>
              <a:rPr lang="ru-RU" dirty="0"/>
              <a:t> за </a:t>
            </a:r>
            <a:r>
              <a:rPr lang="ru-RU" dirty="0" err="1"/>
              <a:t>значенням</a:t>
            </a:r>
            <a:r>
              <a:rPr lang="ru-RU" dirty="0"/>
              <a:t>.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2F417B69-5ED6-4190-83D6-A4563F037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831" y="1796390"/>
            <a:ext cx="60960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22614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53BAA2-CFFE-4E2B-B826-C28E9B7C2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Попередня</a:t>
            </a:r>
            <a:r>
              <a:rPr lang="ru-RU" dirty="0"/>
              <a:t> </a:t>
            </a:r>
            <a:r>
              <a:rPr lang="ru-RU" dirty="0" err="1"/>
              <a:t>обробка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DFB23E-465B-4570-9DE4-0D19C2140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8285" y="3947658"/>
            <a:ext cx="9905999" cy="3541714"/>
          </a:xfrm>
        </p:spPr>
        <p:txBody>
          <a:bodyPr/>
          <a:lstStyle/>
          <a:p>
            <a:r>
              <a:rPr lang="ru-RU" dirty="0" err="1"/>
              <a:t>Зробили</a:t>
            </a:r>
            <a:r>
              <a:rPr lang="ru-RU" dirty="0"/>
              <a:t> </a:t>
            </a:r>
            <a:r>
              <a:rPr lang="ru-RU" dirty="0" err="1"/>
              <a:t>матриці</a:t>
            </a:r>
            <a:r>
              <a:rPr lang="ru-RU" dirty="0"/>
              <a:t> одного </a:t>
            </a:r>
            <a:r>
              <a:rPr lang="ru-RU" dirty="0" err="1"/>
              <a:t>розміру</a:t>
            </a:r>
            <a:r>
              <a:rPr lang="ru-RU" dirty="0"/>
              <a:t>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файлів</a:t>
            </a:r>
            <a:r>
              <a:rPr lang="ru-RU" dirty="0"/>
              <a:t> </a:t>
            </a:r>
            <a:r>
              <a:rPr lang="en-US" dirty="0"/>
              <a:t>nothing</a:t>
            </a:r>
            <a:r>
              <a:rPr lang="ru-RU" dirty="0"/>
              <a:t> (</a:t>
            </a:r>
            <a:r>
              <a:rPr lang="ru-RU" dirty="0" err="1"/>
              <a:t>Занадто</a:t>
            </a:r>
            <a:r>
              <a:rPr lang="ru-RU" dirty="0"/>
              <a:t> </a:t>
            </a:r>
            <a:r>
              <a:rPr lang="ru-RU" dirty="0" err="1"/>
              <a:t>великі</a:t>
            </a:r>
            <a:r>
              <a:rPr lang="en-US" dirty="0"/>
              <a:t>/</a:t>
            </a:r>
            <a:r>
              <a:rPr lang="ru-RU" dirty="0" err="1"/>
              <a:t>малі</a:t>
            </a:r>
            <a:r>
              <a:rPr lang="ru-RU" dirty="0"/>
              <a:t> </a:t>
            </a:r>
            <a:r>
              <a:rPr lang="ru-RU" dirty="0" err="1"/>
              <a:t>були</a:t>
            </a:r>
            <a:r>
              <a:rPr lang="ru-RU" dirty="0"/>
              <a:t> </a:t>
            </a:r>
            <a:r>
              <a:rPr lang="ru-RU" dirty="0" err="1"/>
              <a:t>видалені</a:t>
            </a:r>
            <a:r>
              <a:rPr lang="ru-RU" dirty="0"/>
              <a:t>)</a:t>
            </a:r>
          </a:p>
          <a:p>
            <a:r>
              <a:rPr lang="ru-RU" dirty="0" err="1"/>
              <a:t>Перетворюємо</a:t>
            </a:r>
            <a:r>
              <a:rPr lang="ru-RU" dirty="0"/>
              <a:t> </a:t>
            </a:r>
            <a:r>
              <a:rPr lang="ru-RU" dirty="0" err="1"/>
              <a:t>матриці</a:t>
            </a:r>
            <a:r>
              <a:rPr lang="ru-RU" dirty="0"/>
              <a:t> у вектор (</a:t>
            </a:r>
            <a:r>
              <a:rPr lang="ru-RU" dirty="0" err="1"/>
              <a:t>Гусеничний</a:t>
            </a:r>
            <a:r>
              <a:rPr lang="ru-RU" dirty="0"/>
              <a:t> метод </a:t>
            </a:r>
            <a:r>
              <a:rPr lang="ru-RU" dirty="0" err="1"/>
              <a:t>укладання</a:t>
            </a:r>
            <a:r>
              <a:rPr lang="ru-RU" dirty="0"/>
              <a:t> </a:t>
            </a:r>
            <a:r>
              <a:rPr lang="ru-RU" dirty="0" err="1"/>
              <a:t>матриці</a:t>
            </a:r>
            <a:r>
              <a:rPr lang="ru-RU" dirty="0"/>
              <a:t>)</a:t>
            </a:r>
          </a:p>
          <a:p>
            <a:r>
              <a:rPr lang="ru-RU" dirty="0"/>
              <a:t>Додали </a:t>
            </a:r>
            <a:r>
              <a:rPr lang="ru-RU" dirty="0" err="1"/>
              <a:t>вектори</a:t>
            </a:r>
            <a:r>
              <a:rPr lang="ru-RU" dirty="0"/>
              <a:t> у </a:t>
            </a:r>
            <a:r>
              <a:rPr lang="ru-RU" dirty="0" err="1"/>
              <a:t>нові</a:t>
            </a:r>
            <a:r>
              <a:rPr lang="en-US" dirty="0"/>
              <a:t> </a:t>
            </a:r>
            <a:r>
              <a:rPr lang="ru-RU" dirty="0" err="1"/>
              <a:t>датасети</a:t>
            </a:r>
            <a:r>
              <a:rPr lang="ru-RU" dirty="0"/>
              <a:t> (</a:t>
            </a:r>
            <a:r>
              <a:rPr lang="en-US" dirty="0"/>
              <a:t>train/test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ru-RU" dirty="0"/>
              <a:t>з </a:t>
            </a:r>
            <a:r>
              <a:rPr lang="ru-RU" dirty="0" err="1"/>
              <a:t>додаванням</a:t>
            </a:r>
            <a:r>
              <a:rPr lang="ru-RU" dirty="0"/>
              <a:t> </a:t>
            </a:r>
          </a:p>
        </p:txBody>
      </p:sp>
      <p:pic>
        <p:nvPicPr>
          <p:cNvPr id="4098" name="Picture 2" descr="Funny Memes GIFs - Get the best GIF on GIPHY">
            <a:extLst>
              <a:ext uri="{FF2B5EF4-FFF2-40B4-BE49-F238E27FC236}">
                <a16:creationId xmlns:a16="http://schemas.microsoft.com/office/drawing/2014/main" id="{9AC2653A-03F9-4D78-99CA-22C4AD5FCA4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830" y="1957842"/>
            <a:ext cx="32575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697343-9C85-4221-8D2B-8784880A4F0B}"/>
              </a:ext>
            </a:extLst>
          </p:cNvPr>
          <p:cNvSpPr txBox="1"/>
          <p:nvPr/>
        </p:nvSpPr>
        <p:spPr>
          <a:xfrm>
            <a:off x="1058285" y="2470330"/>
            <a:ext cx="62600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err="1"/>
              <a:t>Зробили</a:t>
            </a:r>
            <a:r>
              <a:rPr lang="ru-RU" sz="2400" dirty="0"/>
              <a:t> </a:t>
            </a:r>
            <a:r>
              <a:rPr lang="ru-RU" sz="2400" dirty="0" err="1"/>
              <a:t>матриці</a:t>
            </a:r>
            <a:r>
              <a:rPr lang="ru-RU" sz="2400" dirty="0"/>
              <a:t> одного </a:t>
            </a:r>
            <a:r>
              <a:rPr lang="ru-RU" sz="2400" dirty="0" err="1"/>
              <a:t>розміру</a:t>
            </a:r>
            <a:r>
              <a:rPr lang="ru-RU" sz="2400" dirty="0"/>
              <a:t> за </a:t>
            </a:r>
            <a:r>
              <a:rPr lang="ru-RU" sz="2400" dirty="0" err="1"/>
              <a:t>допомогою</a:t>
            </a:r>
            <a:endParaRPr lang="en-US" sz="2400" dirty="0"/>
          </a:p>
          <a:p>
            <a:r>
              <a:rPr lang="ru-RU" sz="2400" dirty="0" err="1"/>
              <a:t>файлів</a:t>
            </a:r>
            <a:r>
              <a:rPr lang="ru-RU" sz="2400" dirty="0"/>
              <a:t> </a:t>
            </a:r>
            <a:r>
              <a:rPr lang="en-US" sz="2400" dirty="0"/>
              <a:t>nothing</a:t>
            </a:r>
            <a:r>
              <a:rPr lang="ru-RU" sz="2400" dirty="0"/>
              <a:t> </a:t>
            </a:r>
            <a:endParaRPr lang="en-US" sz="2400" dirty="0"/>
          </a:p>
          <a:p>
            <a:r>
              <a:rPr lang="ru-RU" sz="2400" dirty="0"/>
              <a:t>(</a:t>
            </a:r>
            <a:r>
              <a:rPr lang="ru-RU" sz="2400" dirty="0" err="1"/>
              <a:t>Занадто</a:t>
            </a:r>
            <a:r>
              <a:rPr lang="ru-RU" sz="2400" dirty="0"/>
              <a:t> </a:t>
            </a:r>
            <a:r>
              <a:rPr lang="ru-RU" sz="2400" dirty="0" err="1"/>
              <a:t>великі</a:t>
            </a:r>
            <a:r>
              <a:rPr lang="en-US" sz="2400" dirty="0"/>
              <a:t>/</a:t>
            </a:r>
            <a:r>
              <a:rPr lang="ru-RU" sz="2400" dirty="0" err="1"/>
              <a:t>малі</a:t>
            </a:r>
            <a:r>
              <a:rPr lang="ru-RU" sz="2400" dirty="0"/>
              <a:t> </a:t>
            </a:r>
            <a:r>
              <a:rPr lang="ru-RU" sz="2400" dirty="0" err="1"/>
              <a:t>були</a:t>
            </a:r>
            <a:r>
              <a:rPr lang="ru-RU" sz="2400" dirty="0"/>
              <a:t> </a:t>
            </a:r>
            <a:r>
              <a:rPr lang="ru-RU" sz="2400" dirty="0" err="1"/>
              <a:t>видалені</a:t>
            </a:r>
            <a:r>
              <a:rPr lang="ru-RU" sz="2400" dirty="0"/>
              <a:t>)</a:t>
            </a:r>
            <a:r>
              <a:rPr lang="en-US" sz="2400" dirty="0"/>
              <a:t> =&gt;</a:t>
            </a:r>
            <a:endParaRPr lang="ru-RU" sz="2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01500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6E0A30-1306-4E0D-999C-8DA374914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77" y="510607"/>
            <a:ext cx="8313265" cy="1478570"/>
          </a:xfrm>
        </p:spPr>
        <p:txBody>
          <a:bodyPr/>
          <a:lstStyle/>
          <a:p>
            <a:r>
              <a:rPr lang="en-US" dirty="0"/>
              <a:t>Random Forest</a:t>
            </a:r>
            <a:br>
              <a:rPr lang="en-US" dirty="0"/>
            </a:br>
            <a:endParaRPr lang="ru-RU" dirty="0"/>
          </a:p>
        </p:txBody>
      </p:sp>
      <p:pic>
        <p:nvPicPr>
          <p:cNvPr id="3074" name="Picture 2" descr="Картинки по запросу &quot;random forest&quot;">
            <a:extLst>
              <a:ext uri="{FF2B5EF4-FFF2-40B4-BE49-F238E27FC236}">
                <a16:creationId xmlns:a16="http://schemas.microsoft.com/office/drawing/2014/main" id="{31D713A0-93A5-46EF-869C-44ACE2D83A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949" y="1932385"/>
            <a:ext cx="5227905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E30AF72-E126-44E7-96E6-03CA9EF87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48" y="4445253"/>
            <a:ext cx="5153744" cy="10288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A94AB4-7DE3-4F12-B5B0-DEFC1AD7018A}"/>
              </a:ext>
            </a:extLst>
          </p:cNvPr>
          <p:cNvSpPr txBox="1"/>
          <p:nvPr/>
        </p:nvSpPr>
        <p:spPr>
          <a:xfrm>
            <a:off x="7431659" y="3703241"/>
            <a:ext cx="2776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Наш результат</a:t>
            </a:r>
            <a:r>
              <a:rPr lang="en-US" sz="3200" dirty="0"/>
              <a:t>:</a:t>
            </a:r>
            <a:endParaRPr lang="ru-RU" sz="3200" dirty="0"/>
          </a:p>
        </p:txBody>
      </p:sp>
      <p:pic>
        <p:nvPicPr>
          <p:cNvPr id="9220" name="Picture 4" descr="Гифка пираты карибского моря идеальный идеально гиф картинка, скачать  анимированный gif на GIFER">
            <a:extLst>
              <a:ext uri="{FF2B5EF4-FFF2-40B4-BE49-F238E27FC236}">
                <a16:creationId xmlns:a16="http://schemas.microsoft.com/office/drawing/2014/main" id="{4EFE0C75-121A-4ED2-8AE9-2BC03CBE704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2710" y="1781789"/>
            <a:ext cx="4874620" cy="1949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7679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5A3599-1B26-4742-B6BC-5D79CDCB3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3B1BF4-7853-43EA-B7D7-B648B3A91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Навчена</a:t>
            </a:r>
            <a:r>
              <a:rPr lang="ru-RU" dirty="0"/>
              <a:t> нами модель </a:t>
            </a:r>
            <a:r>
              <a:rPr lang="ru-RU" dirty="0" err="1"/>
              <a:t>має</a:t>
            </a:r>
            <a:r>
              <a:rPr lang="ru-RU" dirty="0"/>
              <a:t> </a:t>
            </a:r>
            <a:r>
              <a:rPr lang="ru-RU" dirty="0" err="1"/>
              <a:t>точність</a:t>
            </a:r>
            <a:r>
              <a:rPr lang="ru-RU" dirty="0"/>
              <a:t> </a:t>
            </a:r>
            <a:r>
              <a:rPr lang="ru-RU" dirty="0" err="1"/>
              <a:t>близько</a:t>
            </a:r>
            <a:r>
              <a:rPr lang="ru-RU" dirty="0"/>
              <a:t> 30%</a:t>
            </a:r>
            <a:endParaRPr lang="en-US" dirty="0"/>
          </a:p>
          <a:p>
            <a:r>
              <a:rPr lang="ru-RU" dirty="0"/>
              <a:t>Результат </a:t>
            </a:r>
            <a:r>
              <a:rPr lang="ru-RU" dirty="0" err="1"/>
              <a:t>можна</a:t>
            </a:r>
            <a:r>
              <a:rPr lang="ru-RU" dirty="0"/>
              <a:t> </a:t>
            </a:r>
            <a:r>
              <a:rPr lang="ru-RU" dirty="0" err="1"/>
              <a:t>поліпшити</a:t>
            </a:r>
            <a:r>
              <a:rPr lang="ru-RU" dirty="0"/>
              <a:t> </a:t>
            </a:r>
            <a:r>
              <a:rPr lang="ru-RU" dirty="0" err="1"/>
              <a:t>використовуючи</a:t>
            </a:r>
            <a:r>
              <a:rPr lang="ru-RU" dirty="0"/>
              <a:t> </a:t>
            </a:r>
            <a:r>
              <a:rPr lang="ru-RU" dirty="0" err="1"/>
              <a:t>більш</a:t>
            </a:r>
            <a:r>
              <a:rPr lang="ru-RU" dirty="0"/>
              <a:t> </a:t>
            </a:r>
            <a:r>
              <a:rPr lang="ru-RU" dirty="0" err="1"/>
              <a:t>якісні</a:t>
            </a:r>
            <a:r>
              <a:rPr lang="ru-RU" dirty="0"/>
              <a:t> </a:t>
            </a:r>
            <a:r>
              <a:rPr lang="ru-RU" dirty="0" err="1"/>
              <a:t>дані</a:t>
            </a:r>
            <a:r>
              <a:rPr lang="ru-RU" dirty="0"/>
              <a:t> </a:t>
            </a:r>
            <a:r>
              <a:rPr lang="ru-RU" dirty="0" err="1"/>
              <a:t>записані</a:t>
            </a:r>
            <a:r>
              <a:rPr lang="ru-RU" dirty="0"/>
              <a:t> в </a:t>
            </a:r>
            <a:r>
              <a:rPr lang="ru-RU" dirty="0" err="1"/>
              <a:t>стерильних</a:t>
            </a:r>
            <a:r>
              <a:rPr lang="ru-RU" dirty="0"/>
              <a:t> </a:t>
            </a:r>
            <a:r>
              <a:rPr lang="ru-RU" dirty="0" err="1"/>
              <a:t>умовах</a:t>
            </a:r>
            <a:r>
              <a:rPr lang="ru-RU" dirty="0"/>
              <a:t> , а </a:t>
            </a:r>
            <a:r>
              <a:rPr lang="ru-RU" dirty="0" err="1"/>
              <a:t>також</a:t>
            </a:r>
            <a:r>
              <a:rPr lang="ru-RU" dirty="0"/>
              <a:t> </a:t>
            </a:r>
            <a:r>
              <a:rPr lang="ru-RU" dirty="0" err="1"/>
              <a:t>більше</a:t>
            </a:r>
            <a:r>
              <a:rPr lang="ru-RU" dirty="0"/>
              <a:t> </a:t>
            </a:r>
            <a:r>
              <a:rPr lang="ru-RU" dirty="0" err="1"/>
              <a:t>цих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ж </a:t>
            </a:r>
            <a:r>
              <a:rPr lang="ru-RU" dirty="0" err="1"/>
              <a:t>використовуючи</a:t>
            </a:r>
            <a:r>
              <a:rPr lang="ru-RU" dirty="0"/>
              <a:t> </a:t>
            </a:r>
            <a:r>
              <a:rPr lang="ru-RU" dirty="0" err="1"/>
              <a:t>найбільш</a:t>
            </a:r>
            <a:r>
              <a:rPr lang="ru-RU" dirty="0"/>
              <a:t> </a:t>
            </a:r>
            <a:r>
              <a:rPr lang="ru-RU" dirty="0" err="1"/>
              <a:t>підходящі</a:t>
            </a:r>
            <a:r>
              <a:rPr lang="ru-RU" dirty="0"/>
              <a:t> </a:t>
            </a:r>
            <a:r>
              <a:rPr lang="ru-RU" dirty="0" err="1"/>
              <a:t>параметри</a:t>
            </a:r>
            <a:r>
              <a:rPr lang="ru-RU" dirty="0"/>
              <a:t> </a:t>
            </a:r>
            <a:r>
              <a:rPr lang="ru-RU" dirty="0" err="1"/>
              <a:t>моделі</a:t>
            </a:r>
            <a:endParaRPr lang="ru-RU" dirty="0"/>
          </a:p>
        </p:txBody>
      </p:sp>
      <p:pic>
        <p:nvPicPr>
          <p:cNvPr id="5122" name="Picture 2" descr="30 GIFs | Tenor">
            <a:extLst>
              <a:ext uri="{FF2B5EF4-FFF2-40B4-BE49-F238E27FC236}">
                <a16:creationId xmlns:a16="http://schemas.microsoft.com/office/drawing/2014/main" id="{F5EBE6D3-C4E1-4197-84E8-37C7DE1AAB5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624" y="618518"/>
            <a:ext cx="3804869" cy="210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47377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11C68A-22ED-4A2C-AF1C-F045F724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Висновок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43F878-6923-4AEF-9740-AB38F6049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Під</a:t>
            </a:r>
            <a:r>
              <a:rPr lang="ru-RU" dirty="0"/>
              <a:t> час практики ми:</a:t>
            </a:r>
          </a:p>
          <a:p>
            <a:r>
              <a:rPr lang="ru-RU" dirty="0" err="1"/>
              <a:t>навчилися</a:t>
            </a:r>
            <a:r>
              <a:rPr lang="ru-RU" dirty="0"/>
              <a:t> </a:t>
            </a:r>
            <a:r>
              <a:rPr lang="ru-RU" dirty="0" err="1"/>
              <a:t>користуватися</a:t>
            </a:r>
            <a:r>
              <a:rPr lang="ru-RU" dirty="0"/>
              <a:t> </a:t>
            </a:r>
            <a:r>
              <a:rPr lang="en-US" dirty="0"/>
              <a:t>raspberry pi </a:t>
            </a:r>
            <a:endParaRPr lang="ru-RU" dirty="0"/>
          </a:p>
          <a:p>
            <a:r>
              <a:rPr lang="ru-RU" dirty="0" err="1"/>
              <a:t>навчилися</a:t>
            </a:r>
            <a:r>
              <a:rPr lang="ru-RU" dirty="0"/>
              <a:t> </a:t>
            </a:r>
            <a:r>
              <a:rPr lang="ru-RU" dirty="0" err="1"/>
              <a:t>використати</a:t>
            </a:r>
            <a:r>
              <a:rPr lang="ru-RU" dirty="0"/>
              <a:t> </a:t>
            </a:r>
            <a:r>
              <a:rPr lang="ru-RU" dirty="0" err="1"/>
              <a:t>різні</a:t>
            </a:r>
            <a:r>
              <a:rPr lang="ru-RU" dirty="0"/>
              <a:t> </a:t>
            </a:r>
            <a:r>
              <a:rPr lang="ru-RU" dirty="0" err="1"/>
              <a:t>бібліотеки</a:t>
            </a:r>
            <a:r>
              <a:rPr lang="ru-RU" dirty="0"/>
              <a:t>.</a:t>
            </a:r>
          </a:p>
          <a:p>
            <a:r>
              <a:rPr lang="ru-RU" dirty="0" err="1"/>
              <a:t>навчилися</a:t>
            </a:r>
            <a:r>
              <a:rPr lang="ru-RU" dirty="0"/>
              <a:t> </a:t>
            </a:r>
            <a:r>
              <a:rPr lang="ru-RU" dirty="0" err="1"/>
              <a:t>візуалізувати</a:t>
            </a:r>
            <a:r>
              <a:rPr lang="ru-RU" dirty="0"/>
              <a:t> та </a:t>
            </a:r>
            <a:r>
              <a:rPr lang="ru-RU" dirty="0" err="1"/>
              <a:t>попередньо</a:t>
            </a:r>
            <a:r>
              <a:rPr lang="ru-RU" dirty="0"/>
              <a:t> </a:t>
            </a:r>
            <a:r>
              <a:rPr lang="ru-RU" dirty="0" err="1"/>
              <a:t>обробляти</a:t>
            </a:r>
            <a:r>
              <a:rPr lang="ru-RU" dirty="0"/>
              <a:t> </a:t>
            </a:r>
            <a:r>
              <a:rPr lang="ru-RU" dirty="0" err="1"/>
              <a:t>дані</a:t>
            </a:r>
            <a:r>
              <a:rPr lang="ru-RU" dirty="0"/>
              <a:t>.</a:t>
            </a:r>
          </a:p>
          <a:p>
            <a:r>
              <a:rPr lang="ru-RU" dirty="0" err="1"/>
              <a:t>практикували</a:t>
            </a:r>
            <a:r>
              <a:rPr lang="ru-RU" dirty="0"/>
              <a:t> </a:t>
            </a:r>
            <a:r>
              <a:rPr lang="ru-RU" dirty="0" err="1"/>
              <a:t>різні</a:t>
            </a:r>
            <a:r>
              <a:rPr lang="ru-RU" dirty="0"/>
              <a:t> </a:t>
            </a:r>
            <a:r>
              <a:rPr lang="ru-RU" dirty="0" err="1"/>
              <a:t>підходи</a:t>
            </a:r>
            <a:r>
              <a:rPr lang="ru-RU" dirty="0"/>
              <a:t> до </a:t>
            </a:r>
            <a:r>
              <a:rPr lang="ru-RU" dirty="0" err="1"/>
              <a:t>класифікації</a:t>
            </a:r>
            <a:r>
              <a:rPr lang="ru-RU" dirty="0"/>
              <a:t>.</a:t>
            </a:r>
          </a:p>
          <a:p>
            <a:r>
              <a:rPr lang="ru-RU" dirty="0" err="1"/>
              <a:t>навчили</a:t>
            </a:r>
            <a:r>
              <a:rPr lang="ru-RU" dirty="0"/>
              <a:t> </a:t>
            </a:r>
            <a:r>
              <a:rPr lang="ru-RU" dirty="0" err="1"/>
              <a:t>моделі</a:t>
            </a:r>
            <a:r>
              <a:rPr lang="ru-RU" dirty="0"/>
              <a:t> для </a:t>
            </a:r>
            <a:r>
              <a:rPr lang="ru-RU" dirty="0" err="1"/>
              <a:t>ідентифікації</a:t>
            </a:r>
            <a:r>
              <a:rPr lang="ru-RU" dirty="0"/>
              <a:t> </a:t>
            </a:r>
            <a:r>
              <a:rPr lang="ru-RU" dirty="0" err="1"/>
              <a:t>рухів</a:t>
            </a:r>
            <a:r>
              <a:rPr lang="ru-RU" dirty="0"/>
              <a:t> </a:t>
            </a:r>
            <a:r>
              <a:rPr lang="en-US" dirty="0" err="1"/>
              <a:t>wifi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7170" name="Picture 2" descr="Nerds Nerds Nerds GIFs - Get the best GIF on GIPHY">
            <a:extLst>
              <a:ext uri="{FF2B5EF4-FFF2-40B4-BE49-F238E27FC236}">
                <a16:creationId xmlns:a16="http://schemas.microsoft.com/office/drawing/2014/main" id="{01E333EA-E9C4-4990-8B55-19BF79FEC68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7351" y="285008"/>
            <a:ext cx="5510438" cy="3027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080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3E1DE0-B49C-4278-96EC-ECB44BF48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2712" y="1164123"/>
            <a:ext cx="7095093" cy="605510"/>
          </a:xfrm>
        </p:spPr>
        <p:txBody>
          <a:bodyPr>
            <a:noAutofit/>
          </a:bodyPr>
          <a:lstStyle/>
          <a:p>
            <a:r>
              <a:rPr lang="ru-RU" sz="8000" dirty="0"/>
              <a:t>ГуД6Ай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CA39F0-3C1F-4C34-BF28-17826D014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1268" name="Picture 4" descr="The Office Farewells GIFs - Get the best GIF on GIPHY">
            <a:extLst>
              <a:ext uri="{FF2B5EF4-FFF2-40B4-BE49-F238E27FC236}">
                <a16:creationId xmlns:a16="http://schemas.microsoft.com/office/drawing/2014/main" id="{18D9F564-0D1F-420C-94DA-E082533D0E3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06" y="2603686"/>
            <a:ext cx="4256108" cy="3546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Episode 22: Goodbye, Michael GIFs - Find &amp;amp; Share on GIPHY">
            <a:extLst>
              <a:ext uri="{FF2B5EF4-FFF2-40B4-BE49-F238E27FC236}">
                <a16:creationId xmlns:a16="http://schemas.microsoft.com/office/drawing/2014/main" id="{14FB92D6-8721-4DC2-9622-8A9714E3710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614" y="2603686"/>
            <a:ext cx="4256108" cy="3546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4" name="Picture 10" descr="Im Done Stanley GIF - Im Done Stanley The Office GIFs">
            <a:extLst>
              <a:ext uri="{FF2B5EF4-FFF2-40B4-BE49-F238E27FC236}">
                <a16:creationId xmlns:a16="http://schemas.microsoft.com/office/drawing/2014/main" id="{438FCD48-A71C-42AA-984F-4C04827D1CE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9722" y="2603686"/>
            <a:ext cx="3279981" cy="354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41175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34EFF0-6B16-4644-9E7D-848709C51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Наша </a:t>
            </a:r>
            <a:r>
              <a:rPr lang="uk-UA" dirty="0"/>
              <a:t>Ціль</a:t>
            </a:r>
            <a:r>
              <a:rPr lang="ru-RU" dirty="0"/>
              <a:t> </a:t>
            </a:r>
            <a:r>
              <a:rPr lang="ru-RU" dirty="0" err="1"/>
              <a:t>була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55F9B0-AE8F-4DCB-A2D5-A561E07A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Зібрати</a:t>
            </a:r>
            <a:r>
              <a:rPr lang="ru-RU" dirty="0"/>
              <a:t> </a:t>
            </a:r>
            <a:r>
              <a:rPr lang="ru-RU" dirty="0" err="1"/>
              <a:t>набір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 </a:t>
            </a:r>
            <a:r>
              <a:rPr lang="ru-RU" dirty="0" err="1"/>
              <a:t>пакетів</a:t>
            </a:r>
            <a:r>
              <a:rPr lang="ru-RU" dirty="0"/>
              <a:t> </a:t>
            </a:r>
            <a:r>
              <a:rPr lang="en-US" dirty="0"/>
              <a:t>CSI, </a:t>
            </a:r>
            <a:r>
              <a:rPr lang="ru-RU" dirty="0" err="1"/>
              <a:t>які</a:t>
            </a:r>
            <a:r>
              <a:rPr lang="ru-RU" dirty="0"/>
              <a:t> </a:t>
            </a:r>
            <a:r>
              <a:rPr lang="ru-RU" dirty="0" err="1"/>
              <a:t>фіксують</a:t>
            </a:r>
            <a:r>
              <a:rPr lang="ru-RU" dirty="0"/>
              <a:t> </a:t>
            </a:r>
            <a:r>
              <a:rPr lang="ru-RU" dirty="0" err="1"/>
              <a:t>різні</a:t>
            </a:r>
            <a:r>
              <a:rPr lang="ru-RU" dirty="0"/>
              <a:t> </a:t>
            </a:r>
            <a:r>
              <a:rPr lang="ru-RU" dirty="0" err="1"/>
              <a:t>дії</a:t>
            </a:r>
            <a:r>
              <a:rPr lang="ru-RU" dirty="0"/>
              <a:t> </a:t>
            </a:r>
            <a:r>
              <a:rPr lang="ru-RU" dirty="0" err="1"/>
              <a:t>людини</a:t>
            </a:r>
            <a:r>
              <a:rPr lang="ru-RU" dirty="0"/>
              <a:t>.</a:t>
            </a:r>
          </a:p>
          <a:p>
            <a:r>
              <a:rPr lang="en-US" dirty="0"/>
              <a:t>C</a:t>
            </a:r>
            <a:r>
              <a:rPr lang="ru-RU" dirty="0" err="1"/>
              <a:t>творити</a:t>
            </a:r>
            <a:r>
              <a:rPr lang="ru-RU" dirty="0"/>
              <a:t> документ,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описує</a:t>
            </a:r>
            <a:r>
              <a:rPr lang="ru-RU" dirty="0"/>
              <a:t> </a:t>
            </a:r>
            <a:r>
              <a:rPr lang="ru-RU" dirty="0" err="1"/>
              <a:t>цей</a:t>
            </a:r>
            <a:r>
              <a:rPr lang="ru-RU" dirty="0"/>
              <a:t> </a:t>
            </a:r>
            <a:r>
              <a:rPr lang="ru-RU" dirty="0" err="1"/>
              <a:t>набір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.</a:t>
            </a:r>
          </a:p>
          <a:p>
            <a:r>
              <a:rPr lang="ru-RU" dirty="0" err="1"/>
              <a:t>Попередня</a:t>
            </a:r>
            <a:r>
              <a:rPr lang="ru-RU" dirty="0"/>
              <a:t> </a:t>
            </a:r>
            <a:r>
              <a:rPr lang="ru-RU" dirty="0" err="1"/>
              <a:t>обробка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  <a:p>
            <a:r>
              <a:rPr lang="ru-RU" dirty="0" err="1"/>
              <a:t>Класифікувати</a:t>
            </a:r>
            <a:r>
              <a:rPr lang="ru-RU" dirty="0"/>
              <a:t> </a:t>
            </a:r>
            <a:r>
              <a:rPr lang="ru-RU" dirty="0" err="1"/>
              <a:t>діяльність</a:t>
            </a:r>
            <a:r>
              <a:rPr lang="ru-RU" dirty="0"/>
              <a:t> </a:t>
            </a:r>
            <a:r>
              <a:rPr lang="ru-RU" dirty="0" err="1"/>
              <a:t>людини</a:t>
            </a:r>
            <a:r>
              <a:rPr lang="ru-RU" dirty="0"/>
              <a:t>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 </a:t>
            </a:r>
            <a:r>
              <a:rPr lang="en-US" dirty="0"/>
              <a:t>CSI, </a:t>
            </a:r>
            <a:r>
              <a:rPr lang="ru-RU" dirty="0" err="1"/>
              <a:t>зібраних</a:t>
            </a:r>
            <a:r>
              <a:rPr lang="ru-RU" dirty="0"/>
              <a:t> з маршрутизатора </a:t>
            </a:r>
            <a:r>
              <a:rPr lang="en-US" dirty="0" err="1"/>
              <a:t>WiFi</a:t>
            </a:r>
            <a:r>
              <a:rPr lang="en-US" dirty="0"/>
              <a:t>.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6839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44F363-C202-439E-94C5-522989169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53978"/>
            <a:ext cx="9905998" cy="1478570"/>
          </a:xfrm>
        </p:spPr>
        <p:txBody>
          <a:bodyPr/>
          <a:lstStyle/>
          <a:p>
            <a:r>
              <a:rPr lang="ru-RU" dirty="0"/>
              <a:t>План </a:t>
            </a:r>
            <a:r>
              <a:rPr lang="ru-RU" dirty="0" err="1"/>
              <a:t>работи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528241-C91D-49B5-8398-6507024DF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347537"/>
            <a:ext cx="9905998" cy="52244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2022-Jan-24 – Lectures, Initial Meeting</a:t>
            </a:r>
          </a:p>
          <a:p>
            <a:r>
              <a:rPr lang="en-US" dirty="0"/>
              <a:t>2022-Jan-25 – Initial Lecture</a:t>
            </a:r>
          </a:p>
          <a:p>
            <a:r>
              <a:rPr lang="en-US" dirty="0"/>
              <a:t>2022-Jan-26 – Raspberry Pi Set Up</a:t>
            </a:r>
          </a:p>
          <a:p>
            <a:r>
              <a:rPr lang="en-US" dirty="0"/>
              <a:t>2022- Jan-27 – CSI data set collection</a:t>
            </a:r>
          </a:p>
          <a:p>
            <a:r>
              <a:rPr lang="en-US" dirty="0"/>
              <a:t>2022- Jan-28 – Data set documentation</a:t>
            </a:r>
          </a:p>
          <a:p>
            <a:r>
              <a:rPr lang="en-US" dirty="0"/>
              <a:t>2022- Jan-31 – Lectures day!</a:t>
            </a:r>
          </a:p>
          <a:p>
            <a:r>
              <a:rPr lang="en-US" dirty="0"/>
              <a:t>2021-Feb-1 – Data pre-processing</a:t>
            </a:r>
          </a:p>
          <a:p>
            <a:r>
              <a:rPr lang="it-IT" dirty="0"/>
              <a:t>2022-Feb-2-4 – Data processing (PCA CWT)</a:t>
            </a:r>
          </a:p>
          <a:p>
            <a:r>
              <a:rPr lang="en-US" dirty="0"/>
              <a:t>2022-Feb-7-9 – Train Model</a:t>
            </a:r>
          </a:p>
          <a:p>
            <a:r>
              <a:rPr lang="en-US" dirty="0"/>
              <a:t>2022-Feb-10 (Fri) – Results Presentation, Lecture</a:t>
            </a:r>
            <a:endParaRPr lang="ru-RU" dirty="0"/>
          </a:p>
        </p:txBody>
      </p:sp>
      <p:pic>
        <p:nvPicPr>
          <p:cNvPr id="8194" name="Picture 2" descr="План гифки, анимированные GIF изображения план - скачать гиф картинки на  GIFER">
            <a:extLst>
              <a:ext uri="{FF2B5EF4-FFF2-40B4-BE49-F238E27FC236}">
                <a16:creationId xmlns:a16="http://schemas.microsoft.com/office/drawing/2014/main" id="{542E0093-965E-4E03-8290-F4758CC6D9A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756" y="1696702"/>
            <a:ext cx="5088574" cy="2862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68121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E1240D-51BC-4DAF-9BCE-7B9E222C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78E855-90AA-4CB4-A792-99CFBFDFD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990056"/>
            <a:ext cx="9905999" cy="3541714"/>
          </a:xfrm>
        </p:spPr>
        <p:txBody>
          <a:bodyPr/>
          <a:lstStyle/>
          <a:p>
            <a:r>
              <a:rPr lang="ru-RU" dirty="0"/>
              <a:t>У </a:t>
            </a:r>
            <a:r>
              <a:rPr lang="ru-RU" dirty="0" err="1"/>
              <a:t>нашому</a:t>
            </a:r>
            <a:r>
              <a:rPr lang="ru-RU" dirty="0"/>
              <a:t> </a:t>
            </a:r>
            <a:r>
              <a:rPr lang="ru-RU" dirty="0" err="1"/>
              <a:t>експерименті</a:t>
            </a:r>
            <a:r>
              <a:rPr lang="ru-RU" dirty="0"/>
              <a:t> ми </a:t>
            </a:r>
            <a:r>
              <a:rPr lang="ru-RU" dirty="0" err="1"/>
              <a:t>використали</a:t>
            </a:r>
            <a:r>
              <a:rPr lang="ru-RU" dirty="0"/>
              <a:t> </a:t>
            </a:r>
            <a:r>
              <a:rPr lang="en-US" dirty="0"/>
              <a:t>raspberry pi 3b+, </a:t>
            </a:r>
            <a:r>
              <a:rPr lang="ru-RU" dirty="0" err="1"/>
              <a:t>оскільки</a:t>
            </a:r>
            <a:r>
              <a:rPr lang="ru-RU" dirty="0"/>
              <a:t> у нас </a:t>
            </a:r>
            <a:r>
              <a:rPr lang="ru-RU" dirty="0" err="1"/>
              <a:t>була</a:t>
            </a:r>
            <a:r>
              <a:rPr lang="ru-RU" dirty="0"/>
              <a:t> своя плата.</a:t>
            </a:r>
          </a:p>
          <a:p>
            <a:r>
              <a:rPr lang="ru-RU" dirty="0"/>
              <a:t>Для </a:t>
            </a:r>
            <a:r>
              <a:rPr lang="ru-RU" dirty="0" err="1"/>
              <a:t>коректної</a:t>
            </a:r>
            <a:r>
              <a:rPr lang="ru-RU" dirty="0"/>
              <a:t> </a:t>
            </a:r>
            <a:r>
              <a:rPr lang="ru-RU" dirty="0" err="1"/>
              <a:t>роботи</a:t>
            </a:r>
            <a:r>
              <a:rPr lang="ru-RU" dirty="0"/>
              <a:t> софту </a:t>
            </a:r>
            <a:r>
              <a:rPr lang="ru-RU" dirty="0" err="1"/>
              <a:t>встановлено</a:t>
            </a:r>
            <a:r>
              <a:rPr lang="ru-RU" dirty="0"/>
              <a:t> ядро </a:t>
            </a:r>
            <a:r>
              <a:rPr lang="ru-RU" dirty="0" err="1"/>
              <a:t>версії</a:t>
            </a:r>
            <a:r>
              <a:rPr lang="ru-RU" dirty="0"/>
              <a:t> 5.4</a:t>
            </a:r>
          </a:p>
          <a:p>
            <a:r>
              <a:rPr lang="en-US" dirty="0" err="1"/>
              <a:t>Nexmon</a:t>
            </a:r>
            <a:r>
              <a:rPr lang="en-US" dirty="0"/>
              <a:t> </a:t>
            </a:r>
            <a:r>
              <a:rPr lang="ru-RU" dirty="0"/>
              <a:t>та </a:t>
            </a:r>
            <a:r>
              <a:rPr lang="en-US" dirty="0" err="1"/>
              <a:t>Nexmon_csi</a:t>
            </a:r>
            <a:r>
              <a:rPr lang="en-US" dirty="0"/>
              <a:t> – </a:t>
            </a:r>
            <a:r>
              <a:rPr lang="ru-RU" dirty="0"/>
              <a:t>софт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якого</a:t>
            </a:r>
            <a:r>
              <a:rPr lang="ru-RU" dirty="0"/>
              <a:t> </a:t>
            </a:r>
            <a:r>
              <a:rPr lang="ru-RU" dirty="0" err="1"/>
              <a:t>зчитується</a:t>
            </a:r>
            <a:r>
              <a:rPr lang="ru-RU" dirty="0"/>
              <a:t> </a:t>
            </a:r>
            <a:r>
              <a:rPr lang="en-US" dirty="0"/>
              <a:t>CSI. </a:t>
            </a:r>
            <a:r>
              <a:rPr lang="ru-RU" dirty="0" err="1"/>
              <a:t>Його</a:t>
            </a:r>
            <a:r>
              <a:rPr lang="ru-RU" dirty="0"/>
              <a:t> ми </a:t>
            </a:r>
            <a:r>
              <a:rPr lang="ru-RU" dirty="0" err="1"/>
              <a:t>встановили</a:t>
            </a:r>
            <a:r>
              <a:rPr lang="ru-RU" dirty="0"/>
              <a:t>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відкритого</a:t>
            </a:r>
            <a:r>
              <a:rPr lang="ru-RU" dirty="0"/>
              <a:t> </a:t>
            </a:r>
            <a:r>
              <a:rPr lang="ru-RU" dirty="0" err="1"/>
              <a:t>джерела</a:t>
            </a:r>
            <a:r>
              <a:rPr lang="ru-RU" dirty="0"/>
              <a:t> (</a:t>
            </a:r>
            <a:r>
              <a:rPr lang="en-US" dirty="0" err="1"/>
              <a:t>github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C872CF-F356-44E1-83B3-22AF9CA1FF89}"/>
              </a:ext>
            </a:extLst>
          </p:cNvPr>
          <p:cNvSpPr txBox="1"/>
          <p:nvPr/>
        </p:nvSpPr>
        <p:spPr>
          <a:xfrm>
            <a:off x="10632141" y="6347104"/>
            <a:ext cx="2510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Андрій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3046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89BE97-9D6C-4733-AB4B-D61DCF64F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249186"/>
            <a:ext cx="9905998" cy="1478570"/>
          </a:xfrm>
        </p:spPr>
        <p:txBody>
          <a:bodyPr/>
          <a:lstStyle/>
          <a:p>
            <a:r>
              <a:rPr lang="ru-RU" dirty="0" err="1"/>
              <a:t>Збір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2CFD6A-734C-452E-9821-0BC51CFB1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3316286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Ми </a:t>
            </a:r>
            <a:r>
              <a:rPr lang="ru-RU" dirty="0" err="1"/>
              <a:t>використали</a:t>
            </a:r>
            <a:r>
              <a:rPr lang="ru-RU" dirty="0"/>
              <a:t> </a:t>
            </a:r>
            <a:r>
              <a:rPr lang="ru-RU" dirty="0" err="1"/>
              <a:t>правильні</a:t>
            </a:r>
            <a:r>
              <a:rPr lang="ru-RU" dirty="0"/>
              <a:t> </a:t>
            </a:r>
            <a:r>
              <a:rPr lang="ru-RU" dirty="0" err="1"/>
              <a:t>параметри</a:t>
            </a:r>
            <a:r>
              <a:rPr lang="ru-RU" dirty="0"/>
              <a:t> для </a:t>
            </a:r>
            <a:r>
              <a:rPr lang="ru-RU" dirty="0" err="1"/>
              <a:t>збору</a:t>
            </a:r>
            <a:r>
              <a:rPr lang="ru-RU" dirty="0"/>
              <a:t> </a:t>
            </a:r>
            <a:r>
              <a:rPr lang="en-US" dirty="0"/>
              <a:t>CSI </a:t>
            </a:r>
            <a:r>
              <a:rPr lang="ru-RU" dirty="0" err="1"/>
              <a:t>між</a:t>
            </a:r>
            <a:r>
              <a:rPr lang="ru-RU" dirty="0"/>
              <a:t> роутером та ноутбуком (</a:t>
            </a:r>
            <a:r>
              <a:rPr lang="ru-RU" dirty="0" err="1"/>
              <a:t>клієнтом</a:t>
            </a:r>
            <a:r>
              <a:rPr lang="ru-RU" dirty="0"/>
              <a:t>). </a:t>
            </a:r>
          </a:p>
          <a:p>
            <a:pPr marL="0" indent="0">
              <a:buNone/>
            </a:pPr>
            <a:r>
              <a:rPr lang="ru-RU" dirty="0"/>
              <a:t>Ми </a:t>
            </a:r>
            <a:r>
              <a:rPr lang="ru-RU" dirty="0" err="1"/>
              <a:t>намагалися</a:t>
            </a:r>
            <a:r>
              <a:rPr lang="ru-RU" dirty="0"/>
              <a:t> </a:t>
            </a:r>
            <a:r>
              <a:rPr lang="ru-RU" dirty="0" err="1"/>
              <a:t>тримати</a:t>
            </a:r>
            <a:r>
              <a:rPr lang="ru-RU" dirty="0"/>
              <a:t> </a:t>
            </a:r>
            <a:r>
              <a:rPr lang="ru-RU" dirty="0" err="1"/>
              <a:t>середню</a:t>
            </a:r>
            <a:r>
              <a:rPr lang="ru-RU" dirty="0"/>
              <a:t> </a:t>
            </a:r>
            <a:r>
              <a:rPr lang="ru-RU" dirty="0" err="1"/>
              <a:t>кількість</a:t>
            </a:r>
            <a:r>
              <a:rPr lang="ru-RU" dirty="0"/>
              <a:t> </a:t>
            </a:r>
            <a:r>
              <a:rPr lang="ru-RU" dirty="0" err="1"/>
              <a:t>пакетів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200 і 400.</a:t>
            </a:r>
          </a:p>
          <a:p>
            <a:pPr marL="0" indent="0">
              <a:buNone/>
            </a:pPr>
            <a:r>
              <a:rPr lang="ru-RU" dirty="0" err="1"/>
              <a:t>Було</a:t>
            </a:r>
            <a:r>
              <a:rPr lang="ru-RU" dirty="0"/>
              <a:t> </a:t>
            </a:r>
            <a:r>
              <a:rPr lang="ru-RU" dirty="0" err="1"/>
              <a:t>зафіксовано</a:t>
            </a:r>
            <a:r>
              <a:rPr lang="ru-RU" dirty="0"/>
              <a:t> по 15 </a:t>
            </a:r>
            <a:r>
              <a:rPr lang="ru-RU" dirty="0" err="1"/>
              <a:t>повторень</a:t>
            </a:r>
            <a:r>
              <a:rPr lang="ru-RU" dirty="0"/>
              <a:t> одного руху</a:t>
            </a:r>
          </a:p>
          <a:p>
            <a:pPr marL="0" indent="0">
              <a:buNone/>
            </a:pPr>
            <a:r>
              <a:rPr lang="ru-RU" dirty="0" err="1"/>
              <a:t>Збір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 </a:t>
            </a:r>
            <a:r>
              <a:rPr lang="ru-RU" dirty="0" err="1"/>
              <a:t>відбувався</a:t>
            </a:r>
            <a:r>
              <a:rPr lang="ru-RU" dirty="0"/>
              <a:t> в </a:t>
            </a:r>
            <a:r>
              <a:rPr lang="ru-RU" dirty="0" err="1"/>
              <a:t>домашніх</a:t>
            </a:r>
            <a:r>
              <a:rPr lang="ru-RU" dirty="0"/>
              <a:t> </a:t>
            </a:r>
            <a:r>
              <a:rPr lang="ru-RU" dirty="0" err="1"/>
              <a:t>умовах</a:t>
            </a:r>
            <a:r>
              <a:rPr lang="ru-RU" dirty="0"/>
              <a:t>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ADA6D8-77C9-40A5-B0E6-1028E31D00F4}"/>
              </a:ext>
            </a:extLst>
          </p:cNvPr>
          <p:cNvSpPr txBox="1"/>
          <p:nvPr/>
        </p:nvSpPr>
        <p:spPr>
          <a:xfrm>
            <a:off x="9789459" y="6239482"/>
            <a:ext cx="387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Андрій</a:t>
            </a:r>
            <a:r>
              <a:rPr lang="ru-RU" dirty="0"/>
              <a:t> + Артур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124624-615C-47BD-A756-11E4C1F8F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117" y="249186"/>
            <a:ext cx="3872753" cy="290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8881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 err="1"/>
              <a:t>Наші</a:t>
            </a:r>
            <a:r>
              <a:rPr lang="ru-RU" dirty="0"/>
              <a:t> </a:t>
            </a:r>
            <a:r>
              <a:rPr lang="ru-RU" dirty="0" err="1"/>
              <a:t>дані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4535486"/>
            <a:ext cx="9905999" cy="3541714"/>
          </a:xfrm>
        </p:spPr>
        <p:txBody>
          <a:bodyPr>
            <a:normAutofit/>
          </a:bodyPr>
          <a:lstStyle/>
          <a:p>
            <a:r>
              <a:rPr lang="ru-RU" dirty="0"/>
              <a:t>Ми </a:t>
            </a:r>
            <a:r>
              <a:rPr lang="ru-RU" dirty="0" err="1"/>
              <a:t>зібрали</a:t>
            </a:r>
            <a:r>
              <a:rPr lang="ru-RU" dirty="0"/>
              <a:t> </a:t>
            </a:r>
            <a:r>
              <a:rPr lang="ru-RU" dirty="0" err="1"/>
              <a:t>дані</a:t>
            </a:r>
            <a:r>
              <a:rPr lang="ru-RU" dirty="0"/>
              <a:t> формату .</a:t>
            </a:r>
            <a:r>
              <a:rPr lang="ru-RU" dirty="0" err="1"/>
              <a:t>pcap</a:t>
            </a:r>
            <a:r>
              <a:rPr lang="ru-RU" dirty="0"/>
              <a:t> з </a:t>
            </a:r>
            <a:r>
              <a:rPr lang="ru-RU" dirty="0" err="1"/>
              <a:t>інформацією</a:t>
            </a:r>
            <a:r>
              <a:rPr lang="ru-RU" dirty="0"/>
              <a:t> про рухи:</a:t>
            </a:r>
          </a:p>
          <a:p>
            <a:pPr marL="0" indent="0">
              <a:buNone/>
            </a:pPr>
            <a:r>
              <a:rPr lang="en-US" dirty="0"/>
              <a:t>‘</a:t>
            </a:r>
            <a:r>
              <a:rPr lang="en-US" dirty="0" err="1"/>
              <a:t>Falldown</a:t>
            </a:r>
            <a:r>
              <a:rPr lang="en-US" dirty="0"/>
              <a:t>’, ‘</a:t>
            </a:r>
            <a:r>
              <a:rPr lang="en-US" dirty="0" err="1"/>
              <a:t>Hand_circle</a:t>
            </a:r>
            <a:r>
              <a:rPr lang="en-US" dirty="0"/>
              <a:t>’, ‘Hand _</a:t>
            </a:r>
            <a:r>
              <a:rPr lang="en-US" dirty="0" err="1"/>
              <a:t>move_up</a:t>
            </a:r>
            <a:r>
              <a:rPr lang="en-US" dirty="0"/>
              <a:t>’, ‘Nothing’, ‘Smoking’, ‘</a:t>
            </a:r>
            <a:r>
              <a:rPr lang="en-US" dirty="0" err="1"/>
              <a:t>Walking_along</a:t>
            </a:r>
            <a:r>
              <a:rPr lang="en-US" dirty="0"/>
              <a:t>’, ‘</a:t>
            </a:r>
            <a:r>
              <a:rPr lang="en-US" dirty="0" err="1"/>
              <a:t>Walking_Perpendicular</a:t>
            </a:r>
            <a:r>
              <a:rPr lang="en-US" dirty="0"/>
              <a:t>’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22BDBC-8A2F-4F1F-963B-C4588A671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224" y="150249"/>
            <a:ext cx="6508749" cy="434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04455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CE9685-03D4-467A-BDAD-49A28C1A8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Візуалізація</a:t>
            </a:r>
            <a:r>
              <a:rPr lang="ru-RU" dirty="0"/>
              <a:t> </a:t>
            </a:r>
            <a:r>
              <a:rPr lang="ru-RU" dirty="0" err="1"/>
              <a:t>даних</a:t>
            </a:r>
            <a:br>
              <a:rPr lang="en-US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DE2CC7-A005-4CB4-82ED-2D68AB869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037" y="1983395"/>
            <a:ext cx="10030374" cy="436361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800" dirty="0" err="1">
                <a:latin typeface="Garamond" panose="02020404030301010803" pitchFamily="18" charset="0"/>
              </a:rPr>
              <a:t>Переформатували</a:t>
            </a:r>
            <a:r>
              <a:rPr lang="ru-RU" sz="2800" dirty="0">
                <a:latin typeface="Garamond" panose="02020404030301010803" pitchFamily="18" charset="0"/>
              </a:rPr>
              <a:t> .</a:t>
            </a:r>
            <a:r>
              <a:rPr lang="ru-RU" sz="2800" dirty="0" err="1">
                <a:latin typeface="Garamond" panose="02020404030301010803" pitchFamily="18" charset="0"/>
              </a:rPr>
              <a:t>pcap</a:t>
            </a:r>
            <a:r>
              <a:rPr lang="ru-RU" sz="2800" dirty="0">
                <a:latin typeface="Garamond" panose="02020404030301010803" pitchFamily="18" charset="0"/>
              </a:rPr>
              <a:t> </a:t>
            </a:r>
            <a:r>
              <a:rPr lang="ru-RU" sz="2800" dirty="0" err="1">
                <a:latin typeface="Garamond" panose="02020404030301010803" pitchFamily="18" charset="0"/>
              </a:rPr>
              <a:t>файли</a:t>
            </a:r>
            <a:r>
              <a:rPr lang="ru-RU" sz="2800" dirty="0">
                <a:latin typeface="Garamond" panose="02020404030301010803" pitchFamily="18" charset="0"/>
              </a:rPr>
              <a:t> на .</a:t>
            </a:r>
            <a:r>
              <a:rPr lang="ru-RU" sz="2800" dirty="0" err="1">
                <a:latin typeface="Garamond" panose="02020404030301010803" pitchFamily="18" charset="0"/>
              </a:rPr>
              <a:t>csv</a:t>
            </a:r>
            <a:r>
              <a:rPr lang="ru-RU" sz="2800" dirty="0">
                <a:latin typeface="Garamond" panose="02020404030301010803" pitchFamily="18" charset="0"/>
              </a:rPr>
              <a:t> за </a:t>
            </a:r>
            <a:r>
              <a:rPr lang="ru-RU" sz="2800" dirty="0" err="1">
                <a:latin typeface="Garamond" panose="02020404030301010803" pitchFamily="18" charset="0"/>
              </a:rPr>
              <a:t>допомогою</a:t>
            </a:r>
            <a:r>
              <a:rPr lang="ru-RU" sz="2800" dirty="0">
                <a:latin typeface="Garamond" panose="02020404030301010803" pitchFamily="18" charset="0"/>
              </a:rPr>
              <a:t> CSI </a:t>
            </a:r>
            <a:r>
              <a:rPr lang="ru-RU" sz="2800" dirty="0" err="1">
                <a:latin typeface="Garamond" panose="02020404030301010803" pitchFamily="18" charset="0"/>
              </a:rPr>
              <a:t>kit</a:t>
            </a:r>
            <a:endParaRPr lang="ru-RU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Для </a:t>
            </a:r>
            <a:r>
              <a:rPr lang="ru-RU" sz="2800" dirty="0" err="1">
                <a:latin typeface="Garamond" panose="02020404030301010803" pitchFamily="18" charset="0"/>
              </a:rPr>
              <a:t>візуалізації</a:t>
            </a:r>
            <a:r>
              <a:rPr lang="ru-RU" sz="2800" dirty="0">
                <a:latin typeface="Garamond" panose="02020404030301010803" pitchFamily="18" charset="0"/>
              </a:rPr>
              <a:t> </a:t>
            </a:r>
            <a:r>
              <a:rPr lang="ru-RU" sz="2800" dirty="0" err="1">
                <a:latin typeface="Garamond" panose="02020404030301010803" pitchFamily="18" charset="0"/>
              </a:rPr>
              <a:t>даних</a:t>
            </a:r>
            <a:r>
              <a:rPr lang="ru-RU" sz="2800" dirty="0">
                <a:latin typeface="Garamond" panose="02020404030301010803" pitchFamily="18" charset="0"/>
              </a:rPr>
              <a:t> </a:t>
            </a:r>
            <a:r>
              <a:rPr lang="ru-RU" sz="2800" dirty="0" err="1">
                <a:latin typeface="Garamond" panose="02020404030301010803" pitchFamily="18" charset="0"/>
              </a:rPr>
              <a:t>вивели</a:t>
            </a:r>
            <a:r>
              <a:rPr lang="ru-RU" sz="2800" dirty="0">
                <a:latin typeface="Garamond" panose="02020404030301010803" pitchFamily="18" charset="0"/>
              </a:rPr>
              <a:t> 3 типи </a:t>
            </a:r>
            <a:r>
              <a:rPr lang="ru-RU" sz="2800" dirty="0" err="1">
                <a:latin typeface="Garamond" panose="02020404030301010803" pitchFamily="18" charset="0"/>
              </a:rPr>
              <a:t>графіків</a:t>
            </a:r>
            <a:r>
              <a:rPr lang="ru-RU" sz="2800" dirty="0">
                <a:latin typeface="Garamond" panose="02020404030301010803" pitchFamily="18" charset="0"/>
              </a:rPr>
              <a:t>:</a:t>
            </a: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	- </a:t>
            </a:r>
            <a:r>
              <a:rPr lang="en-US" sz="2800" dirty="0">
                <a:latin typeface="Garamond" panose="02020404030301010803" pitchFamily="18" charset="0"/>
              </a:rPr>
              <a:t>length histogram</a:t>
            </a:r>
            <a:endParaRPr lang="ru-RU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	- </a:t>
            </a:r>
            <a:r>
              <a:rPr lang="en-US" sz="2800" dirty="0">
                <a:latin typeface="Garamond" panose="02020404030301010803" pitchFamily="18" charset="0"/>
              </a:rPr>
              <a:t>subcarrier correlation plot, </a:t>
            </a:r>
            <a:endParaRPr lang="ru-RU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	- </a:t>
            </a:r>
            <a:r>
              <a:rPr lang="en-US" sz="2800" dirty="0">
                <a:latin typeface="Garamond" panose="02020404030301010803" pitchFamily="18" charset="0"/>
              </a:rPr>
              <a:t>amplitude heatmaps</a:t>
            </a:r>
          </a:p>
          <a:p>
            <a:pPr marL="0" indent="0">
              <a:buNone/>
            </a:pPr>
            <a:r>
              <a:rPr lang="en-US" sz="2800" dirty="0">
                <a:latin typeface="Garamond" panose="02020404030301010803" pitchFamily="18" charset="0"/>
              </a:rPr>
              <a:t>	- line plots of 1 and 10 </a:t>
            </a:r>
            <a:r>
              <a:rPr lang="ru-RU" sz="2800" dirty="0">
                <a:latin typeface="Garamond" panose="02020404030301010803" pitchFamily="18" charset="0"/>
              </a:rPr>
              <a:t> </a:t>
            </a:r>
            <a:r>
              <a:rPr lang="en-US" sz="2800" dirty="0">
                <a:latin typeface="Garamond" panose="02020404030301010803" pitchFamily="18" charset="0"/>
              </a:rPr>
              <a:t>subcarrier (packet)</a:t>
            </a:r>
            <a:endParaRPr lang="ru-RU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	- </a:t>
            </a:r>
            <a:r>
              <a:rPr lang="en-US" sz="2800" dirty="0">
                <a:latin typeface="Garamond" panose="02020404030301010803" pitchFamily="18" charset="0"/>
              </a:rPr>
              <a:t>heatmaps after cwt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B5C71-2D29-44BF-A8C9-09EB0B94C962}"/>
              </a:ext>
            </a:extLst>
          </p:cNvPr>
          <p:cNvSpPr txBox="1"/>
          <p:nvPr/>
        </p:nvSpPr>
        <p:spPr>
          <a:xfrm>
            <a:off x="10515601" y="6347012"/>
            <a:ext cx="1676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Артур</a:t>
            </a:r>
          </a:p>
        </p:txBody>
      </p:sp>
    </p:spTree>
    <p:extLst>
      <p:ext uri="{BB962C8B-B14F-4D97-AF65-F5344CB8AC3E}">
        <p14:creationId xmlns:p14="http://schemas.microsoft.com/office/powerpoint/2010/main" val="24483433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676AF8-90DB-4216-9128-7834970BC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096" y="-2769635"/>
            <a:ext cx="9905998" cy="147857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256421-7713-4C99-910B-0DBBBF9ED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7985269"/>
            <a:ext cx="9905999" cy="3541714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C69427E-A56D-4C9C-BF6D-36ED7CF88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558" y="3106282"/>
            <a:ext cx="5346803" cy="389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8A55B56-2ADF-4F2C-942F-193844678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235" y="3106282"/>
            <a:ext cx="4747705" cy="3531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006EB02-D3D4-456C-88C1-568199203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803" y="146390"/>
            <a:ext cx="3935680" cy="2959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5F629515-B0BB-49E0-8659-A8DDED20F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517" y="44757"/>
            <a:ext cx="4296578" cy="3054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5435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Попередня</a:t>
            </a:r>
            <a:r>
              <a:rPr lang="ru-RU" dirty="0"/>
              <a:t> </a:t>
            </a:r>
            <a:r>
              <a:rPr lang="ru-RU" dirty="0" err="1"/>
              <a:t>обробка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20D391D6-4321-4471-8717-DA935B8FB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616976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</a:t>
            </a:r>
            <a:r>
              <a:rPr lang="ru-RU" dirty="0" err="1"/>
              <a:t>подальшого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 ми</a:t>
            </a:r>
            <a:r>
              <a:rPr lang="en-US" dirty="0"/>
              <a:t>:</a:t>
            </a:r>
          </a:p>
          <a:p>
            <a:r>
              <a:rPr lang="ru-RU" dirty="0" err="1"/>
              <a:t>Видалили</a:t>
            </a:r>
            <a:r>
              <a:rPr lang="ru-RU" dirty="0"/>
              <a:t> </a:t>
            </a:r>
            <a:r>
              <a:rPr lang="en-US" dirty="0"/>
              <a:t>none </a:t>
            </a:r>
            <a:r>
              <a:rPr lang="ru-RU" dirty="0"/>
              <a:t>та </a:t>
            </a:r>
            <a:r>
              <a:rPr lang="en-US" dirty="0"/>
              <a:t>inf</a:t>
            </a:r>
            <a:r>
              <a:rPr lang="ru-RU" dirty="0"/>
              <a:t> зам</a:t>
            </a:r>
            <a:r>
              <a:rPr lang="en-US" dirty="0" err="1"/>
              <a:t>i</a:t>
            </a:r>
            <a:r>
              <a:rPr lang="ru-RU" dirty="0"/>
              <a:t>ною на </a:t>
            </a:r>
            <a:r>
              <a:rPr lang="ru-RU" dirty="0" err="1"/>
              <a:t>середне</a:t>
            </a:r>
            <a:r>
              <a:rPr lang="ru-RU" dirty="0"/>
              <a:t> </a:t>
            </a:r>
            <a:r>
              <a:rPr lang="ru-RU" dirty="0" err="1"/>
              <a:t>значення</a:t>
            </a:r>
            <a:r>
              <a:rPr lang="ru-RU" dirty="0"/>
              <a:t> </a:t>
            </a:r>
            <a:r>
              <a:rPr lang="ru-RU" dirty="0" err="1"/>
              <a:t>датасету</a:t>
            </a:r>
            <a:endParaRPr lang="ru-RU" dirty="0"/>
          </a:p>
          <a:p>
            <a:r>
              <a:rPr lang="ru-RU" dirty="0" err="1"/>
              <a:t>Нормал</a:t>
            </a:r>
            <a:r>
              <a:rPr lang="en-US" dirty="0" err="1"/>
              <a:t>i</a:t>
            </a:r>
            <a:r>
              <a:rPr lang="ru-RU" dirty="0" err="1"/>
              <a:t>зували</a:t>
            </a:r>
            <a:r>
              <a:rPr lang="ru-RU" dirty="0"/>
              <a:t> </a:t>
            </a:r>
            <a:r>
              <a:rPr lang="ru-RU" dirty="0" err="1"/>
              <a:t>дані</a:t>
            </a:r>
            <a:r>
              <a:rPr lang="en-US" dirty="0"/>
              <a:t> (</a:t>
            </a:r>
            <a:r>
              <a:rPr lang="en-US" dirty="0" err="1"/>
              <a:t>StandardScaler</a:t>
            </a:r>
            <a:r>
              <a:rPr lang="en-US" dirty="0"/>
              <a:t>)</a:t>
            </a:r>
            <a:endParaRPr lang="ru-RU" dirty="0"/>
          </a:p>
          <a:p>
            <a:endParaRPr lang="en-US" dirty="0"/>
          </a:p>
        </p:txBody>
      </p:sp>
      <p:pic>
        <p:nvPicPr>
          <p:cNvPr id="3077" name="Picture 5" descr="Cleaner Animation by NewEx on Dribbble">
            <a:extLst>
              <a:ext uri="{FF2B5EF4-FFF2-40B4-BE49-F238E27FC236}">
                <a16:creationId xmlns:a16="http://schemas.microsoft.com/office/drawing/2014/main" id="{4A013970-A471-4B13-A7C1-2C31B8B8DF2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190" y="1829542"/>
            <a:ext cx="4265221" cy="3198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879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Теплый синий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1443</TotalTime>
  <Words>493</Words>
  <Application>Microsoft Office PowerPoint</Application>
  <PresentationFormat>Широкоэкранный</PresentationFormat>
  <Paragraphs>71</Paragraphs>
  <Slides>15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Garamond</vt:lpstr>
      <vt:lpstr>Контур</vt:lpstr>
      <vt:lpstr>Wireless Motion Intelligence</vt:lpstr>
      <vt:lpstr>Наша Ціль була</vt:lpstr>
      <vt:lpstr>План работи</vt:lpstr>
      <vt:lpstr>Raspberry pi</vt:lpstr>
      <vt:lpstr>Збір даних</vt:lpstr>
      <vt:lpstr>Наші дані</vt:lpstr>
      <vt:lpstr>Візуалізація даних </vt:lpstr>
      <vt:lpstr>Презентация PowerPoint</vt:lpstr>
      <vt:lpstr>Попередня обробка даних</vt:lpstr>
      <vt:lpstr>Попередня обробка даних</vt:lpstr>
      <vt:lpstr>Попередня обробка даних</vt:lpstr>
      <vt:lpstr>Random Forest </vt:lpstr>
      <vt:lpstr>Random Forest</vt:lpstr>
      <vt:lpstr>Висновок</vt:lpstr>
      <vt:lpstr>ГуД6Ай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Customers Binary Classification</dc:title>
  <dc:creator>ПОРХУН КАТЕРИНА</dc:creator>
  <cp:lastModifiedBy>не инфа Хрен вам а</cp:lastModifiedBy>
  <cp:revision>26</cp:revision>
  <dcterms:created xsi:type="dcterms:W3CDTF">2021-02-10T14:14:55Z</dcterms:created>
  <dcterms:modified xsi:type="dcterms:W3CDTF">2022-02-10T03:04:50Z</dcterms:modified>
</cp:coreProperties>
</file>

<file path=docProps/thumbnail.jpeg>
</file>